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3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760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14</Words>
  <Application>Microsoft Office PowerPoint</Application>
  <PresentationFormat>사용자 지정</PresentationFormat>
  <Paragraphs>14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Reelix</dc:title>
  <dc:subject>Presentation</dc:subject>
  <dc:creator>mangoboard.net_26987261</dc:creator>
  <cp:lastModifiedBy>SSAFY</cp:lastModifiedBy>
  <cp:revision>3</cp:revision>
  <dcterms:created xsi:type="dcterms:W3CDTF">2023-05-25T16:58:45Z</dcterms:created>
  <dcterms:modified xsi:type="dcterms:W3CDTF">2023-05-25T23:48:14Z</dcterms:modified>
</cp:coreProperties>
</file>